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7" r:id="rId4"/>
    <p:sldId id="269" r:id="rId5"/>
    <p:sldId id="294" r:id="rId6"/>
    <p:sldId id="289" r:id="rId7"/>
    <p:sldId id="285" r:id="rId8"/>
    <p:sldId id="268" r:id="rId9"/>
    <p:sldId id="288" r:id="rId10"/>
    <p:sldId id="291" r:id="rId11"/>
    <p:sldId id="298" r:id="rId12"/>
    <p:sldId id="283" r:id="rId13"/>
    <p:sldId id="290" r:id="rId14"/>
    <p:sldId id="286" r:id="rId15"/>
    <p:sldId id="27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97"/>
            <p14:sldId id="269"/>
            <p14:sldId id="294"/>
            <p14:sldId id="289"/>
            <p14:sldId id="285"/>
            <p14:sldId id="268"/>
            <p14:sldId id="288"/>
            <p14:sldId id="291"/>
            <p14:sldId id="298"/>
            <p14:sldId id="283"/>
            <p14:sldId id="290"/>
            <p14:sldId id="286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740" y="96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27-10-2017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01" y="2163778"/>
            <a:ext cx="5502262" cy="40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8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50192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godkendt!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11188" y="1341438"/>
            <a:ext cx="48045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  <a:br>
              <a:rPr lang="da-DK" altLang="da-DK" sz="2000" dirty="0" smtClean="0">
                <a:latin typeface="Georgia" panose="02040502050405020303" pitchFamily="18" charset="0"/>
              </a:rPr>
            </a:br>
            <a:endParaRPr lang="da-DK" altLang="da-DK" sz="36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</a:t>
            </a:r>
            <a:r>
              <a:rPr lang="da-DK" altLang="da-DK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MA’s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ma-kasse.dk/job-karriere/jobdatabaser-og-lign/</a:t>
            </a:r>
            <a:b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78" y="1120218"/>
            <a:ext cx="2489061" cy="1978804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64" y="3424317"/>
            <a:ext cx="2886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6241324" cy="4493889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plads i fællesarealet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frugt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Lidt ventetid kan forekomme.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>
                <a:solidFill>
                  <a:schemeClr val="tx1"/>
                </a:solidFill>
              </a:rPr>
              <a:t>Udfyld formularen ‘AK 044’ på din selvbetjening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25221"/>
            <a:ext cx="1163936" cy="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8193384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Som medlem af MA har du </a:t>
            </a:r>
            <a:r>
              <a:rPr lang="da-DK" altLang="da-DK" sz="2000" dirty="0">
                <a:solidFill>
                  <a:schemeClr val="tx1"/>
                </a:solidFill>
              </a:rPr>
              <a:t>fri adgang </a:t>
            </a:r>
            <a:r>
              <a:rPr lang="da-DK" altLang="da-DK" sz="2000" dirty="0" smtClean="0">
                <a:solidFill>
                  <a:schemeClr val="tx1"/>
                </a:solidFill>
              </a:rPr>
              <a:t>til alle vores tilbud:</a:t>
            </a: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11 og 12.30 (i booking) og mellem 13-15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‘Føljeton’ – se flyer i din mappe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Medlemsadvokat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135314"/>
              </p:ext>
            </p:extLst>
          </p:nvPr>
        </p:nvGraphicFramePr>
        <p:xfrm>
          <a:off x="628649" y="1929472"/>
          <a:ext cx="7649155" cy="28101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64184"/>
              </p:ext>
            </p:extLst>
          </p:nvPr>
        </p:nvGraphicFramePr>
        <p:xfrm>
          <a:off x="628650" y="1341438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09598"/>
              </p:ext>
            </p:extLst>
          </p:nvPr>
        </p:nvGraphicFramePr>
        <p:xfrm>
          <a:off x="628649" y="4918783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6681"/>
              </p:ext>
            </p:extLst>
          </p:nvPr>
        </p:nvGraphicFramePr>
        <p:xfrm>
          <a:off x="628649" y="5468828"/>
          <a:ext cx="7649155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evt. positivlisten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Muligheder i dagpengesystemet: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Supplerende dagpenge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arbejder deltid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frigørelsesattest</a:t>
            </a: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Indsend kontrakt, skriv honorarets størrelse på dagpengekortet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Du kan samlet maks. få supplerende dagpenge i 30 uger.</a:t>
            </a: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</a:t>
            </a:r>
            <a:r>
              <a:rPr lang="da-DK" b="1" dirty="0">
                <a:latin typeface="Georgia" panose="02040502050405020303" pitchFamily="18" charset="0"/>
              </a:rPr>
              <a:t>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Du </a:t>
            </a:r>
            <a:r>
              <a:rPr lang="da-DK" dirty="0">
                <a:latin typeface="Georgia" panose="02040502050405020303" pitchFamily="18" charset="0"/>
              </a:rPr>
              <a:t>driver en virksomhed – MA supplerer op med dagpenge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</a:t>
            </a:r>
            <a:r>
              <a:rPr lang="da-DK" dirty="0">
                <a:latin typeface="Georgia" panose="02040502050405020303" pitchFamily="18" charset="0"/>
              </a:rPr>
              <a:t>tilladelse fra MA, før du </a:t>
            </a:r>
            <a:r>
              <a:rPr lang="da-DK" dirty="0" smtClean="0">
                <a:latin typeface="Georgia" panose="02040502050405020303" pitchFamily="18" charset="0"/>
              </a:rPr>
              <a:t>starter.</a:t>
            </a: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Søg mere information på ma-kasse.dk</a:t>
            </a:r>
            <a:endParaRPr lang="da-DK" b="1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355</Words>
  <Application>Microsoft Office PowerPoint</Application>
  <PresentationFormat>Skærmshow (4:3)</PresentationFormat>
  <Paragraphs>193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Muligheder i dagpengesystemet: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Kristian Kostrup</cp:lastModifiedBy>
  <cp:revision>515</cp:revision>
  <cp:lastPrinted>2016-07-01T08:12:41Z</cp:lastPrinted>
  <dcterms:created xsi:type="dcterms:W3CDTF">2016-02-01T18:19:50Z</dcterms:created>
  <dcterms:modified xsi:type="dcterms:W3CDTF">2017-10-27T11:41:42Z</dcterms:modified>
</cp:coreProperties>
</file>